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sldIdLst>
    <p:sldId id="256" r:id="rId3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 showGuides="1">
      <p:cViewPr varScale="1">
        <p:scale>
          <a:sx n="60" d="100"/>
          <a:sy n="60" d="100"/>
        </p:scale>
        <p:origin x="2558" y="5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E5E1C-C901-4A09-9B90-C25BE877DAE6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1461-EE07-4FB7-9CAD-F1055417F3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71461-EE07-4FB7-9CAD-F1055417F3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6858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771650" y="8738942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564045" y="341667"/>
            <a:ext cx="4400550" cy="52740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880534"/>
            <a:ext cx="1543050" cy="7968369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880533"/>
            <a:ext cx="4171950" cy="796837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14900" y="9025470"/>
            <a:ext cx="1657350" cy="527403"/>
          </a:xfrm>
        </p:spPr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42901" y="9025189"/>
            <a:ext cx="4180112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4606529" y="0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4307020" y="293555"/>
            <a:ext cx="770467" cy="183357"/>
          </a:xfrm>
        </p:spPr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486" y="330200"/>
            <a:ext cx="6115050" cy="1430867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28700" y="3962401"/>
            <a:ext cx="5342335" cy="2416881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2311400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028700" y="2311400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8700" y="2311400"/>
            <a:ext cx="5715000" cy="1430867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2531533"/>
            <a:ext cx="971550" cy="1013532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050" y="394406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9025467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94406"/>
            <a:ext cx="6057900" cy="1256594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159002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4686300" y="9025467"/>
            <a:ext cx="2000250" cy="527403"/>
          </a:xfrm>
        </p:spPr>
        <p:txBody>
          <a:bodyPr rtlCol="0"/>
          <a:lstStyle/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6741582"/>
            <a:ext cx="1085850" cy="958502"/>
          </a:xfrm>
        </p:spPr>
        <p:txBody>
          <a:bodyPr rtlCol="0"/>
          <a:lstStyle>
            <a:lvl1pPr>
              <a:defRPr sz="2800"/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200150" y="9025187"/>
            <a:ext cx="3429000" cy="527403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59959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330200"/>
            <a:ext cx="6115050" cy="143086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0" y="9025467"/>
            <a:ext cx="2000250" cy="52740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C2E337-36CA-4016-BDBA-2133F28DCDB3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1" y="9025187"/>
            <a:ext cx="4065812" cy="5274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837654"/>
            <a:ext cx="400050" cy="35313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domainq.net/pig-animal-0006261/" TargetMode="External"/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ublicdomainq.net/pig-animal-0007366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星 7 7"/>
          <p:cNvSpPr/>
          <p:nvPr/>
        </p:nvSpPr>
        <p:spPr>
          <a:xfrm rot="20700000">
            <a:off x="520312" y="821309"/>
            <a:ext cx="2843637" cy="2533098"/>
          </a:xfrm>
          <a:prstGeom prst="star7">
            <a:avLst/>
          </a:prstGeom>
          <a:gradFill flip="none" rotWithShape="1">
            <a:gsLst>
              <a:gs pos="3300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星 7 6"/>
          <p:cNvSpPr/>
          <p:nvPr/>
        </p:nvSpPr>
        <p:spPr>
          <a:xfrm rot="900000">
            <a:off x="3839041" y="932049"/>
            <a:ext cx="2527385" cy="2424648"/>
          </a:xfrm>
          <a:prstGeom prst="star7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bi-ru 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317" y="1003224"/>
            <a:ext cx="3212533" cy="2244968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773551" y="7401580"/>
            <a:ext cx="5421826" cy="1140299"/>
          </a:xfrm>
          <a:prstGeom prst="roundRect">
            <a:avLst/>
          </a:prstGeom>
          <a:solidFill>
            <a:srgbClr val="3891A7">
              <a:alpha val="69804"/>
            </a:srgbClr>
          </a:solidFill>
          <a:ln>
            <a:noFill/>
          </a:ln>
          <a:effectLst>
            <a:outerShdw blurRad="5842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4"/>
              </a:buBlip>
            </a:pPr>
            <a:r>
              <a:rPr kumimoji="1" lang="ja-JP" altLang="en-US" dirty="0"/>
              <a:t>日時：１０月７日（日）　１１：００～　</a:t>
            </a:r>
            <a:endParaRPr kumimoji="1" lang="en-US" altLang="ja-JP" dirty="0"/>
          </a:p>
          <a:p>
            <a:pPr>
              <a:buBlip>
                <a:blip r:embed="rId4"/>
              </a:buBlip>
            </a:pPr>
            <a:r>
              <a:rPr lang="ja-JP" altLang="en-US" dirty="0"/>
              <a:t>会場：丸子橋河川敷   </a:t>
            </a:r>
            <a:r>
              <a:rPr lang="en-US" altLang="ja-JP" dirty="0"/>
              <a:t>https://g.co/kgs/JguBCa</a:t>
            </a:r>
          </a:p>
          <a:p>
            <a:pPr>
              <a:buBlip>
                <a:blip r:embed="rId4"/>
              </a:buBlip>
            </a:pPr>
            <a:r>
              <a:rPr lang="ja-JP" altLang="en-US" dirty="0"/>
              <a:t>会費：男性</a:t>
            </a:r>
            <a:r>
              <a:rPr lang="en-US" altLang="ja-JP" dirty="0"/>
              <a:t>4,000</a:t>
            </a:r>
            <a:r>
              <a:rPr lang="ja-JP" altLang="en-US" dirty="0"/>
              <a:t>円　女性</a:t>
            </a:r>
            <a:r>
              <a:rPr lang="en-US" altLang="ja-JP" dirty="0"/>
              <a:t>3,000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3471" y="2684"/>
            <a:ext cx="6443668" cy="999591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【</a:t>
            </a:r>
            <a:r>
              <a:rPr kumimoji="1" lang="ja-JP" altLang="en-US" sz="5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ねる豚</a:t>
            </a:r>
            <a:r>
              <a:rPr kumimoji="1" lang="en-US" altLang="ja-JP" sz="5400" b="1" cap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BBQ】</a:t>
            </a:r>
            <a:endParaRPr kumimoji="1" lang="ja-JP" altLang="en-US" sz="54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0860" y="3413741"/>
            <a:ext cx="6527209" cy="402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お見合いパーティー行ってみたいな～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HGPれいしっく" pitchFamily="50" charset="-128"/>
                <a:ea typeface="HGPれいしっく" pitchFamily="50" charset="-128"/>
              </a:rPr>
              <a:t>♡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でもガチじゃないからな～・・・。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もうちょっとかる～</a:t>
            </a:r>
            <a:r>
              <a:rPr lang="ja-JP" alt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く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参加できるのないかなぁ～♡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そんなこと思ったことありませんか？そこで！！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ねる豚</a:t>
            </a:r>
            <a:r>
              <a:rPr lang="en-US" altLang="ja-JP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BBQ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～！！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かる～</a:t>
            </a:r>
            <a:r>
              <a:rPr lang="ja-JP" alt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い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ねるとん♡マッチング企画＋豚にこだわったバーベキュー！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en-US" altLang="ja-JP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BBQ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を楽しみながらお見合いパーティー感をかる～</a:t>
            </a:r>
            <a:r>
              <a:rPr lang="ja-JP" alt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く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味わえる♡そんな会を一緒に楽しみませんか？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＊結婚相談所</a:t>
            </a:r>
            <a:r>
              <a:rPr lang="en-US" altLang="ja-JP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【Human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　</a:t>
            </a:r>
            <a:r>
              <a:rPr lang="en-US" altLang="ja-JP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Bond】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様監修　コラボ企画となって</a:t>
            </a:r>
            <a:r>
              <a:rPr lang="ja-JP" alt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ま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～</a:t>
            </a:r>
            <a:r>
              <a:rPr lang="ja-JP" alt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す</a:t>
            </a:r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Pれいしっく" pitchFamily="50" charset="-128"/>
                <a:ea typeface="HGPれいしっく" pitchFamily="50" charset="-128"/>
              </a:rPr>
              <a:t>☆</a:t>
            </a:r>
            <a:endParaRPr lang="en-US" altLang="ja-JP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Pれいしっく" pitchFamily="50" charset="-128"/>
              <a:ea typeface="HGPれいしっく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557CE95-66CC-41C4-B85E-56C929633E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430903" y="4849210"/>
            <a:ext cx="308062" cy="429853"/>
          </a:xfrm>
          <a:prstGeom prst="rect">
            <a:avLst/>
          </a:prstGeom>
        </p:spPr>
      </p:pic>
      <p:sp>
        <p:nvSpPr>
          <p:cNvPr id="12" name="字幕 11">
            <a:extLst>
              <a:ext uri="{FF2B5EF4-FFF2-40B4-BE49-F238E27FC236}">
                <a16:creationId xmlns:a16="http://schemas.microsoft.com/office/drawing/2014/main" id="{A085C645-6CE9-4DF2-9621-A99219D36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男女各</a:t>
            </a:r>
            <a:r>
              <a:rPr kumimoji="1" lang="en-US" altLang="ja-JP" dirty="0"/>
              <a:t>10</a:t>
            </a:r>
            <a:r>
              <a:rPr kumimoji="1" lang="ja-JP" altLang="en-US" dirty="0"/>
              <a:t>名迄</a:t>
            </a:r>
            <a:endParaRPr kumimoji="1" lang="en-US" altLang="ja-JP" dirty="0"/>
          </a:p>
          <a:p>
            <a:r>
              <a:rPr kumimoji="1" lang="ja-JP" altLang="en-US" dirty="0"/>
              <a:t>参加お待ちしております！！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F364875-4258-4820-98FB-A50C5FD08A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63285" y="1177753"/>
            <a:ext cx="3357689" cy="20006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1_イベントポスター09（サークル忘年会）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2B49AB-B35D-4DDB-A11B-F341E7D419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 ポスター (サークル忘年会)</Template>
  <TotalTime>0</TotalTime>
  <Words>108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HGPれいしっく</vt:lpstr>
      <vt:lpstr>ＭＳ Ｐゴシック</vt:lpstr>
      <vt:lpstr>Calibri</vt:lpstr>
      <vt:lpstr>Tw Cen MT</vt:lpstr>
      <vt:lpstr>Wingdings</vt:lpstr>
      <vt:lpstr>Wingdings 2</vt:lpstr>
      <vt:lpstr>31_イベントポスター09（サークル忘年会）</vt:lpstr>
      <vt:lpstr>【ねる豚BBQ】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2018-09-18T15:34:19Z</dcterms:created>
  <dcterms:modified xsi:type="dcterms:W3CDTF">2018-09-18T16:38:21Z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TC102865219990</vt:lpwstr>
  </property>
</Properties>
</file>